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10"/>
  </p:notesMasterIdLst>
  <p:sldIdLst>
    <p:sldId id="256" r:id="rId8"/>
    <p:sldId id="305" r:id="rId9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256"/>
            <p14:sldId id="305"/>
          </p14:sldIdLst>
        </p14:section>
        <p14:section name="Your Turn" id="{C5A8A8A5-4C27-48C9-97A4-31B17122EAF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1121"/>
    <a:srgbClr val="FAFAFA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68" autoAdjust="0"/>
    <p:restoredTop sz="85623" autoAdjust="0"/>
  </p:normalViewPr>
  <p:slideViewPr>
    <p:cSldViewPr>
      <p:cViewPr varScale="1">
        <p:scale>
          <a:sx n="123" d="100"/>
          <a:sy n="123" d="100"/>
        </p:scale>
        <p:origin x="864" y="9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7/9/2016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6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Advanced</a:t>
            </a:r>
            <a:r>
              <a:rPr lang="en-US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Java Features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Hi/Lo Web App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514350"/>
            <a:ext cx="3666839" cy="251871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143000" y="3181350"/>
            <a:ext cx="7315200" cy="6857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https://www.youtube.com/watch?v=nHBZzCqS9nI</a:t>
            </a:r>
          </a:p>
        </p:txBody>
      </p:sp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565" y="600075"/>
            <a:ext cx="3480435" cy="348043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Tinkering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1000" y="1077046"/>
            <a:ext cx="4724400" cy="2971800"/>
          </a:xfrm>
        </p:spPr>
        <p:txBody>
          <a:bodyPr/>
          <a:lstStyle/>
          <a:p>
            <a:r>
              <a:rPr lang="en-US" dirty="0"/>
              <a:t>Type in the hi/lo game example.</a:t>
            </a:r>
          </a:p>
          <a:p>
            <a:r>
              <a:rPr lang="en-US" dirty="0"/>
              <a:t>Try asking the user for a name at the beginning. How can you use this to separate concurrent games?</a:t>
            </a:r>
          </a:p>
          <a:p>
            <a:r>
              <a:rPr lang="en-US" dirty="0"/>
              <a:t>Create a high-scores table that shows on the first page.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10114</TotalTime>
  <Words>49</Words>
  <Application>Microsoft Office PowerPoint</Application>
  <PresentationFormat>On-screen Show (16:9)</PresentationFormat>
  <Paragraphs>9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</vt:i4>
      </vt:variant>
    </vt:vector>
  </HeadingPairs>
  <TitlesOfParts>
    <vt:vector size="12" baseType="lpstr">
      <vt:lpstr>Arial</vt:lpstr>
      <vt:lpstr>Calibri</vt:lpstr>
      <vt:lpstr>Palatino Linotype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Hi/Lo Web App</vt:lpstr>
      <vt:lpstr>Tinkering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363</cp:revision>
  <cp:lastPrinted>2015-07-06T21:44:19Z</cp:lastPrinted>
  <dcterms:created xsi:type="dcterms:W3CDTF">2015-07-04T21:12:26Z</dcterms:created>
  <dcterms:modified xsi:type="dcterms:W3CDTF">2016-07-09T20:39:47Z</dcterms:modified>
</cp:coreProperties>
</file>